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2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B32461A-250E-4A29-9E9B-599CA3838FA1}" type="datetime1">
              <a:rPr lang="en-US" smtClean="0"/>
              <a:pPr/>
              <a:t>2/27/13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2/27/13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2/27/13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2/27/13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2/27/13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2/27/13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2/27/13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2/27/13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2/27/13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3915" y="418704"/>
            <a:ext cx="6400800" cy="3698538"/>
          </a:xfrm>
        </p:spPr>
        <p:txBody>
          <a:bodyPr>
            <a:normAutofit fontScale="90000"/>
          </a:bodyPr>
          <a:lstStyle/>
          <a:p>
            <a:pPr algn="l"/>
            <a:r>
              <a:rPr lang="en-US" sz="1200" dirty="0">
                <a:latin typeface="Arial"/>
                <a:cs typeface="Arial"/>
              </a:rPr>
              <a:t/>
            </a:r>
            <a:br>
              <a:rPr lang="en-US" sz="1200" dirty="0">
                <a:latin typeface="Arial"/>
                <a:cs typeface="Arial"/>
              </a:rPr>
            </a:br>
            <a:r>
              <a:rPr lang="en-US" sz="1200" dirty="0">
                <a:latin typeface="Arial"/>
                <a:cs typeface="Arial"/>
              </a:rPr>
              <a:t>El </a:t>
            </a:r>
            <a:r>
              <a:rPr lang="en-US" sz="1200" dirty="0" err="1">
                <a:latin typeface="Arial"/>
                <a:cs typeface="Arial"/>
              </a:rPr>
              <a:t>nombre</a:t>
            </a:r>
            <a:r>
              <a:rPr lang="en-US" sz="1200" dirty="0">
                <a:latin typeface="Arial"/>
                <a:cs typeface="Arial"/>
              </a:rPr>
              <a:t> del vestido </a:t>
            </a:r>
            <a:r>
              <a:rPr lang="en-US" sz="1200" dirty="0" smtClean="0">
                <a:latin typeface="Arial"/>
                <a:cs typeface="Arial"/>
              </a:rPr>
              <a:t>s </a:t>
            </a:r>
            <a:r>
              <a:rPr lang="en-US" sz="1200" dirty="0">
                <a:latin typeface="Arial"/>
                <a:cs typeface="Arial"/>
              </a:rPr>
              <a:t>Blanco y rojo </a:t>
            </a:r>
            <a:r>
              <a:rPr lang="en-US" sz="1200" dirty="0" err="1">
                <a:latin typeface="Arial"/>
                <a:cs typeface="Arial"/>
              </a:rPr>
              <a:t>rosas</a:t>
            </a:r>
            <a:r>
              <a:rPr lang="en-US" sz="1200" dirty="0">
                <a:latin typeface="Arial"/>
                <a:cs typeface="Arial"/>
              </a:rPr>
              <a:t> . Michelle Correa is el </a:t>
            </a:r>
            <a:r>
              <a:rPr lang="en-US" sz="1200" dirty="0" err="1">
                <a:latin typeface="Arial"/>
                <a:cs typeface="Arial"/>
              </a:rPr>
              <a:t>diseñadora</a:t>
            </a:r>
            <a:r>
              <a:rPr lang="en-US" sz="1200" dirty="0">
                <a:latin typeface="Arial"/>
                <a:cs typeface="Arial"/>
              </a:rPr>
              <a:t> del vestido. El vestido is </a:t>
            </a:r>
            <a:r>
              <a:rPr lang="en-US" sz="1200" dirty="0" err="1">
                <a:latin typeface="Arial"/>
                <a:cs typeface="Arial"/>
              </a:rPr>
              <a:t>una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err="1">
                <a:latin typeface="Arial"/>
                <a:cs typeface="Arial"/>
              </a:rPr>
              <a:t>falda</a:t>
            </a:r>
            <a:r>
              <a:rPr lang="en-US" sz="1200" dirty="0">
                <a:latin typeface="Arial"/>
                <a:cs typeface="Arial"/>
              </a:rPr>
              <a:t> y </a:t>
            </a:r>
            <a:r>
              <a:rPr lang="en-US" sz="1200" dirty="0" err="1">
                <a:latin typeface="Arial"/>
                <a:cs typeface="Arial"/>
              </a:rPr>
              <a:t>una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err="1">
                <a:latin typeface="Arial"/>
                <a:cs typeface="Arial"/>
              </a:rPr>
              <a:t>camisa</a:t>
            </a:r>
            <a:r>
              <a:rPr lang="en-US" sz="1200" dirty="0">
                <a:latin typeface="Arial"/>
                <a:cs typeface="Arial"/>
              </a:rPr>
              <a:t>. La parte de </a:t>
            </a:r>
            <a:r>
              <a:rPr lang="en-US" sz="1200" dirty="0" err="1">
                <a:latin typeface="Arial"/>
                <a:cs typeface="Arial"/>
              </a:rPr>
              <a:t>abajo</a:t>
            </a:r>
            <a:r>
              <a:rPr lang="en-US" sz="1200" dirty="0">
                <a:latin typeface="Arial"/>
                <a:cs typeface="Arial"/>
              </a:rPr>
              <a:t> del vestido </a:t>
            </a:r>
            <a:r>
              <a:rPr lang="en-US" sz="1200" dirty="0" err="1">
                <a:latin typeface="Arial"/>
                <a:cs typeface="Arial"/>
              </a:rPr>
              <a:t>es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err="1">
                <a:latin typeface="Arial"/>
                <a:cs typeface="Arial"/>
              </a:rPr>
              <a:t>blanco</a:t>
            </a:r>
            <a:r>
              <a:rPr lang="en-US" sz="1200" dirty="0">
                <a:latin typeface="Arial"/>
                <a:cs typeface="Arial"/>
              </a:rPr>
              <a:t> y </a:t>
            </a:r>
            <a:r>
              <a:rPr lang="en-US" sz="1200" dirty="0" err="1">
                <a:latin typeface="Arial"/>
                <a:cs typeface="Arial"/>
              </a:rPr>
              <a:t>tiene</a:t>
            </a:r>
            <a:r>
              <a:rPr lang="en-US" sz="1200" dirty="0">
                <a:latin typeface="Arial"/>
                <a:cs typeface="Arial"/>
              </a:rPr>
              <a:t> mucho </a:t>
            </a:r>
            <a:r>
              <a:rPr lang="en-US" sz="1200" dirty="0" err="1">
                <a:latin typeface="Arial"/>
                <a:cs typeface="Arial"/>
              </a:rPr>
              <a:t>blanco</a:t>
            </a:r>
            <a:r>
              <a:rPr lang="en-US" sz="1200" dirty="0">
                <a:latin typeface="Arial"/>
                <a:cs typeface="Arial"/>
              </a:rPr>
              <a:t> y rojo </a:t>
            </a:r>
            <a:r>
              <a:rPr lang="en-US" sz="1200" dirty="0" err="1">
                <a:latin typeface="Arial"/>
                <a:cs typeface="Arial"/>
              </a:rPr>
              <a:t>rosas</a:t>
            </a:r>
            <a:r>
              <a:rPr lang="en-US" sz="1200" dirty="0">
                <a:latin typeface="Arial"/>
                <a:cs typeface="Arial"/>
              </a:rPr>
              <a:t>. La parte de </a:t>
            </a:r>
            <a:r>
              <a:rPr lang="en-US" sz="1200" dirty="0" err="1" smtClean="0">
                <a:latin typeface="Arial"/>
                <a:cs typeface="Arial"/>
              </a:rPr>
              <a:t>arriba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 err="1">
                <a:latin typeface="Arial"/>
                <a:cs typeface="Arial"/>
              </a:rPr>
              <a:t>es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err="1">
                <a:latin typeface="Arial"/>
                <a:cs typeface="Arial"/>
              </a:rPr>
              <a:t>blanco</a:t>
            </a:r>
            <a:r>
              <a:rPr lang="en-US" sz="1200" dirty="0">
                <a:latin typeface="Arial"/>
                <a:cs typeface="Arial"/>
              </a:rPr>
              <a:t> y </a:t>
            </a:r>
            <a:r>
              <a:rPr lang="en-US" sz="1200" dirty="0" err="1">
                <a:latin typeface="Arial"/>
                <a:cs typeface="Arial"/>
              </a:rPr>
              <a:t>tiene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err="1">
                <a:latin typeface="Arial"/>
                <a:cs typeface="Arial"/>
              </a:rPr>
              <a:t>rosas</a:t>
            </a:r>
            <a:r>
              <a:rPr lang="en-US" sz="1200" dirty="0">
                <a:latin typeface="Arial"/>
                <a:cs typeface="Arial"/>
              </a:rPr>
              <a:t>. Este vestido </a:t>
            </a:r>
            <a:r>
              <a:rPr lang="en-US" sz="1200" dirty="0" err="1">
                <a:latin typeface="Arial"/>
                <a:cs typeface="Arial"/>
              </a:rPr>
              <a:t>puede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err="1">
                <a:latin typeface="Arial"/>
                <a:cs typeface="Arial"/>
              </a:rPr>
              <a:t>estar</a:t>
            </a:r>
            <a:r>
              <a:rPr lang="en-US" sz="1200" dirty="0">
                <a:latin typeface="Arial"/>
                <a:cs typeface="Arial"/>
              </a:rPr>
              <a:t> en un Fashion show. Las </a:t>
            </a:r>
            <a:r>
              <a:rPr lang="en-US" sz="1200" dirty="0" err="1">
                <a:latin typeface="Arial"/>
                <a:cs typeface="Arial"/>
              </a:rPr>
              <a:t>materiales</a:t>
            </a:r>
            <a:r>
              <a:rPr lang="en-US" sz="1200" dirty="0">
                <a:latin typeface="Arial"/>
                <a:cs typeface="Arial"/>
              </a:rPr>
              <a:t> del vestido </a:t>
            </a:r>
            <a:r>
              <a:rPr lang="en-US" sz="1200" dirty="0" err="1">
                <a:latin typeface="Arial"/>
                <a:cs typeface="Arial"/>
              </a:rPr>
              <a:t>es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err="1">
                <a:latin typeface="Arial"/>
                <a:cs typeface="Arial"/>
              </a:rPr>
              <a:t>papel</a:t>
            </a:r>
            <a:r>
              <a:rPr lang="en-US" sz="1200" dirty="0">
                <a:latin typeface="Arial"/>
                <a:cs typeface="Arial"/>
              </a:rPr>
              <a:t> rojo y </a:t>
            </a:r>
            <a:r>
              <a:rPr lang="en-US" sz="1200" dirty="0" err="1">
                <a:latin typeface="Arial"/>
                <a:cs typeface="Arial"/>
              </a:rPr>
              <a:t>blanco</a:t>
            </a:r>
            <a:r>
              <a:rPr lang="en-US" sz="1200" dirty="0">
                <a:latin typeface="Arial"/>
                <a:cs typeface="Arial"/>
              </a:rPr>
              <a:t>, </a:t>
            </a:r>
            <a:r>
              <a:rPr lang="en-US" sz="1200" dirty="0" err="1">
                <a:latin typeface="Arial"/>
                <a:cs typeface="Arial"/>
              </a:rPr>
              <a:t>Cinta</a:t>
            </a:r>
            <a:r>
              <a:rPr lang="en-US" sz="1200" dirty="0">
                <a:latin typeface="Arial"/>
                <a:cs typeface="Arial"/>
              </a:rPr>
              <a:t> pegante, Tijeras y pegante</a:t>
            </a:r>
            <a:r>
              <a:rPr lang="en-US" sz="1200" dirty="0" smtClean="0">
                <a:latin typeface="Arial"/>
                <a:cs typeface="Arial"/>
              </a:rPr>
              <a:t>.</a:t>
            </a:r>
            <a:br>
              <a:rPr lang="en-US" sz="1200" dirty="0" smtClean="0">
                <a:latin typeface="Arial"/>
                <a:cs typeface="Arial"/>
              </a:rPr>
            </a:br>
            <a:r>
              <a:rPr lang="en-US" sz="1200" dirty="0" smtClean="0">
                <a:latin typeface="Arial"/>
                <a:cs typeface="Arial"/>
              </a:rPr>
              <a:t/>
            </a:r>
            <a:br>
              <a:rPr lang="en-US" sz="1200" dirty="0" smtClean="0">
                <a:latin typeface="Arial"/>
                <a:cs typeface="Arial"/>
              </a:rPr>
            </a:br>
            <a:r>
              <a:rPr lang="en-US" sz="1200" dirty="0" smtClean="0">
                <a:latin typeface="Arial"/>
                <a:cs typeface="Arial"/>
              </a:rPr>
              <a:t>Para </a:t>
            </a:r>
            <a:r>
              <a:rPr lang="en-US" sz="1200" dirty="0" err="1" smtClean="0">
                <a:latin typeface="Arial"/>
                <a:cs typeface="Arial"/>
              </a:rPr>
              <a:t>hacer</a:t>
            </a:r>
            <a:r>
              <a:rPr lang="en-US" sz="1200" dirty="0" smtClean="0">
                <a:latin typeface="Arial"/>
                <a:cs typeface="Arial"/>
              </a:rPr>
              <a:t> el vestido </a:t>
            </a:r>
            <a:r>
              <a:rPr lang="en-US" sz="1200" dirty="0" err="1" smtClean="0">
                <a:latin typeface="Arial"/>
                <a:cs typeface="Arial"/>
              </a:rPr>
              <a:t>hacer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 err="1" smtClean="0">
                <a:latin typeface="Arial"/>
                <a:cs typeface="Arial"/>
              </a:rPr>
              <a:t>esto</a:t>
            </a:r>
            <a:r>
              <a:rPr lang="en-US" sz="1200" dirty="0" smtClean="0">
                <a:latin typeface="Arial"/>
                <a:cs typeface="Arial"/>
              </a:rPr>
              <a:t/>
            </a:r>
            <a:br>
              <a:rPr lang="en-US" sz="1200" dirty="0" smtClean="0">
                <a:latin typeface="Arial"/>
                <a:cs typeface="Arial"/>
              </a:rPr>
            </a:br>
            <a:r>
              <a:rPr lang="en-US" sz="1200" dirty="0">
                <a:latin typeface="Arial"/>
                <a:cs typeface="Arial"/>
              </a:rPr>
              <a:t/>
            </a:r>
            <a:br>
              <a:rPr lang="en-US" sz="1200" dirty="0">
                <a:latin typeface="Arial"/>
                <a:cs typeface="Arial"/>
              </a:rPr>
            </a:br>
            <a:r>
              <a:rPr lang="en-US" sz="1200" dirty="0" smtClean="0">
                <a:latin typeface="Arial"/>
                <a:cs typeface="Arial"/>
              </a:rPr>
              <a:t>- </a:t>
            </a:r>
            <a:r>
              <a:rPr lang="en-US" sz="1200" dirty="0" err="1" smtClean="0">
                <a:latin typeface="Arial"/>
                <a:cs typeface="Arial"/>
              </a:rPr>
              <a:t>Colerter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 err="1" smtClean="0">
                <a:latin typeface="Arial"/>
                <a:cs typeface="Arial"/>
              </a:rPr>
              <a:t>papels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 err="1" smtClean="0">
                <a:latin typeface="Arial"/>
                <a:cs typeface="Arial"/>
              </a:rPr>
              <a:t>Rojos</a:t>
            </a:r>
            <a:r>
              <a:rPr lang="en-US" sz="1200" dirty="0" smtClean="0">
                <a:latin typeface="Arial"/>
                <a:cs typeface="Arial"/>
              </a:rPr>
              <a:t> y </a:t>
            </a:r>
            <a:r>
              <a:rPr lang="en-US" sz="1200" dirty="0" err="1" smtClean="0">
                <a:latin typeface="Arial"/>
                <a:cs typeface="Arial"/>
              </a:rPr>
              <a:t>blanco</a:t>
            </a:r>
            <a:r>
              <a:rPr lang="en-US" sz="1200" dirty="0" smtClean="0">
                <a:latin typeface="Arial"/>
                <a:cs typeface="Arial"/>
              </a:rPr>
              <a:t/>
            </a:r>
            <a:br>
              <a:rPr lang="en-US" sz="1200" dirty="0" smtClean="0">
                <a:latin typeface="Arial"/>
                <a:cs typeface="Arial"/>
              </a:rPr>
            </a:br>
            <a:r>
              <a:rPr lang="en-US" sz="1200" dirty="0" smtClean="0">
                <a:latin typeface="Arial"/>
                <a:cs typeface="Arial"/>
              </a:rPr>
              <a:t>- </a:t>
            </a:r>
            <a:r>
              <a:rPr lang="en-US" sz="1200" dirty="0" err="1" smtClean="0">
                <a:latin typeface="Arial"/>
                <a:cs typeface="Arial"/>
              </a:rPr>
              <a:t>Necesitas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 err="1" smtClean="0">
                <a:latin typeface="Arial"/>
                <a:cs typeface="Arial"/>
              </a:rPr>
              <a:t>Corter</a:t>
            </a:r>
            <a:r>
              <a:rPr lang="en-US" sz="1200" dirty="0" smtClean="0">
                <a:latin typeface="Arial"/>
                <a:cs typeface="Arial"/>
              </a:rPr>
              <a:t> los </a:t>
            </a:r>
            <a:r>
              <a:rPr lang="en-US" sz="1200" dirty="0" err="1" smtClean="0">
                <a:latin typeface="Arial"/>
                <a:cs typeface="Arial"/>
              </a:rPr>
              <a:t>papels</a:t>
            </a:r>
            <a:r>
              <a:rPr lang="en-US" sz="1200" dirty="0" smtClean="0">
                <a:latin typeface="Arial"/>
                <a:cs typeface="Arial"/>
              </a:rPr>
              <a:t> en </a:t>
            </a:r>
            <a:r>
              <a:rPr lang="en-US" sz="1200" dirty="0" err="1" smtClean="0">
                <a:latin typeface="Arial"/>
                <a:cs typeface="Arial"/>
              </a:rPr>
              <a:t>circloes</a:t>
            </a:r>
            <a:r>
              <a:rPr lang="en-US" sz="1200" dirty="0">
                <a:latin typeface="Arial"/>
                <a:cs typeface="Arial"/>
              </a:rPr>
              <a:t/>
            </a:r>
            <a:br>
              <a:rPr lang="en-US" sz="1200" dirty="0">
                <a:latin typeface="Arial"/>
                <a:cs typeface="Arial"/>
              </a:rPr>
            </a:br>
            <a:r>
              <a:rPr lang="en-US" sz="1200" dirty="0" smtClean="0">
                <a:latin typeface="Arial"/>
                <a:cs typeface="Arial"/>
              </a:rPr>
              <a:t>- </a:t>
            </a:r>
            <a:r>
              <a:rPr lang="en-US" sz="1200" dirty="0" err="1" smtClean="0">
                <a:latin typeface="Arial"/>
                <a:cs typeface="Arial"/>
              </a:rPr>
              <a:t>Neceaitas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 err="1" smtClean="0">
                <a:latin typeface="Arial"/>
                <a:cs typeface="Arial"/>
              </a:rPr>
              <a:t>corter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 err="1" smtClean="0">
                <a:latin typeface="Arial"/>
                <a:cs typeface="Arial"/>
              </a:rPr>
              <a:t>lod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 err="1" smtClean="0">
                <a:latin typeface="Arial"/>
                <a:cs typeface="Arial"/>
              </a:rPr>
              <a:t>circlos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 err="1" smtClean="0">
                <a:latin typeface="Arial"/>
                <a:cs typeface="Arial"/>
              </a:rPr>
              <a:t>para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 err="1" smtClean="0">
                <a:latin typeface="Arial"/>
                <a:cs typeface="Arial"/>
              </a:rPr>
              <a:t>hacer</a:t>
            </a:r>
            <a:r>
              <a:rPr lang="en-US" sz="1200" dirty="0" smtClean="0">
                <a:latin typeface="Arial"/>
                <a:cs typeface="Arial"/>
              </a:rPr>
              <a:t> los </a:t>
            </a:r>
            <a:r>
              <a:rPr lang="en-US" sz="1200" dirty="0" err="1" smtClean="0">
                <a:latin typeface="Arial"/>
                <a:cs typeface="Arial"/>
              </a:rPr>
              <a:t>rosas</a:t>
            </a:r>
            <a:r>
              <a:rPr lang="en-US" sz="1200" smtClean="0">
                <a:latin typeface="Arial"/>
                <a:cs typeface="Arial"/>
              </a:rPr>
              <a:t> </a:t>
            </a:r>
            <a:br>
              <a:rPr lang="en-US" sz="1200" smtClean="0">
                <a:latin typeface="Arial"/>
                <a:cs typeface="Arial"/>
              </a:rPr>
            </a:br>
            <a:r>
              <a:rPr lang="en-US" sz="1200" smtClean="0">
                <a:latin typeface="Arial"/>
                <a:cs typeface="Arial"/>
              </a:rPr>
              <a:t>-</a:t>
            </a:r>
            <a:br>
              <a:rPr lang="en-US" sz="1200" smtClean="0">
                <a:latin typeface="Arial"/>
                <a:cs typeface="Arial"/>
              </a:rPr>
            </a:br>
            <a:r>
              <a:rPr lang="en-US" sz="1200" smtClean="0">
                <a:latin typeface="Arial"/>
                <a:cs typeface="Arial"/>
              </a:rPr>
              <a:t>-</a:t>
            </a:r>
            <a:r>
              <a:rPr lang="en-US" sz="1200" dirty="0" smtClean="0">
                <a:latin typeface="Arial"/>
                <a:cs typeface="Arial"/>
              </a:rPr>
              <a:t/>
            </a:r>
            <a:br>
              <a:rPr lang="en-US" sz="1200" dirty="0" smtClean="0">
                <a:latin typeface="Arial"/>
                <a:cs typeface="Arial"/>
              </a:rPr>
            </a:br>
            <a:r>
              <a:rPr lang="en-US" sz="1200" dirty="0" smtClean="0">
                <a:latin typeface="Arial"/>
                <a:cs typeface="Arial"/>
              </a:rPr>
              <a:t>-</a:t>
            </a:r>
            <a:r>
              <a:rPr lang="en-US" sz="1200" smtClean="0">
                <a:latin typeface="Arial"/>
                <a:cs typeface="Arial"/>
              </a:rPr>
              <a:t/>
            </a:r>
            <a:br>
              <a:rPr lang="en-US" sz="1200" smtClean="0">
                <a:latin typeface="Arial"/>
                <a:cs typeface="Arial"/>
              </a:rPr>
            </a:br>
            <a:r>
              <a:rPr lang="en-US" sz="1200" smtClean="0">
                <a:latin typeface="Arial"/>
                <a:cs typeface="Arial"/>
              </a:rPr>
              <a:t>-</a:t>
            </a:r>
            <a:br>
              <a:rPr lang="en-US" sz="1200" smtClean="0">
                <a:latin typeface="Arial"/>
                <a:cs typeface="Arial"/>
              </a:rPr>
            </a:br>
            <a:r>
              <a:rPr lang="en-US" sz="1200" smtClean="0">
                <a:latin typeface="Arial"/>
                <a:cs typeface="Arial"/>
              </a:rPr>
              <a:t>-</a:t>
            </a:r>
            <a:br>
              <a:rPr lang="en-US" sz="1200" smtClean="0">
                <a:latin typeface="Arial"/>
                <a:cs typeface="Arial"/>
              </a:rPr>
            </a:br>
            <a:r>
              <a:rPr lang="en-US" sz="1200" smtClean="0">
                <a:latin typeface="Arial"/>
                <a:cs typeface="Arial"/>
              </a:rPr>
              <a:t>-</a:t>
            </a:r>
            <a:br>
              <a:rPr lang="en-US" sz="1200" smtClean="0">
                <a:latin typeface="Arial"/>
                <a:cs typeface="Arial"/>
              </a:rPr>
            </a:br>
            <a:r>
              <a:rPr lang="en-US" sz="1200">
                <a:latin typeface="Arial"/>
                <a:cs typeface="Arial"/>
              </a:rPr>
              <a:t>-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81191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Couture.thmx</Template>
  <TotalTime>26</TotalTime>
  <Words>0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Couture</vt:lpstr>
      <vt:lpstr> El nombre del vestido s Blanco y rojo rosas . Michelle Correa is el diseñadora del vestido. El vestido is una falda y una camisa. La parte de abajo del vestido es blanco y tiene mucho blanco y rojo rosas. La parte de arriba es blanco y tiene rosas. Este vestido puede estar en un Fashion show. Las materiales del vestido es papel rojo y blanco, Cinta pegante, Tijeras y pegante.  Para hacer el vestido hacer esto  - Colerter papels Rojos y blanco - Necesitas Corter los papels en circloes - Neceaitas corter lod circlos para hacer los rosas  - - - - - - -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El nombre del vestido s Blanco y rojo rosas . Michelle Correa is el diseñadora del vestido. El vestido is una falda y una camisa. La parte de abajo del vestido es blanco y tiene mucho blanco y rojo rosas. La parte de arriba es blanco y tiene rosas. Este vestido puede estar en un Fashion show. Las materiales del vestido es papel rojo y blanco, Cinta pegante, Tijeras y pegante.  Para hacer el vestido hacer esto  -  </dc:title>
  <dc:creator>User</dc:creator>
  <cp:lastModifiedBy>User</cp:lastModifiedBy>
  <cp:revision>3</cp:revision>
  <dcterms:created xsi:type="dcterms:W3CDTF">2013-02-27T17:46:32Z</dcterms:created>
  <dcterms:modified xsi:type="dcterms:W3CDTF">2013-02-27T18:12:57Z</dcterms:modified>
</cp:coreProperties>
</file>